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94" r:id="rId5"/>
    <p:sldId id="298" r:id="rId6"/>
    <p:sldId id="278" r:id="rId7"/>
    <p:sldId id="279" r:id="rId8"/>
    <p:sldId id="299" r:id="rId9"/>
    <p:sldId id="300" r:id="rId10"/>
    <p:sldId id="301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March 9, 2020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  Sen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Rep. Peter Fischer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and Water Conservation Districts Funding: LeAnn Buck, Association of Soil and Water Conservation Districts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09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Updates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</a:t>
            </a: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meeting?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Thanks!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93949"/>
            <a:ext cx="10363826" cy="497521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Minutes,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February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17, 2020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 – Subcommittee Priorities: Jim Stark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Groundwater Conditions in the Metro: Ray Wuolo, Barr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- </a:t>
            </a: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Wadena County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Petition Response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Irrigation Permits and Property Transfers: Jason Moeckel, DNR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Watershed Districts ~ Enabling Statutes and Governance: </a:t>
            </a: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mily Javens, Association of Watershed Districts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SWCD Funding Options: LeAnn Buck, Association of SWCDs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 and Schedules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 Subcommittee Legislative Priorities ~ Jim Stark</a:t>
            </a: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topics – based on member suggestions, input from constituents, agencies, and stakeholders</a:t>
            </a:r>
          </a:p>
          <a:p>
            <a:pPr>
              <a:lnSpc>
                <a:spcPct val="100000"/>
              </a:lnSpc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prepared</a:t>
            </a:r>
          </a:p>
          <a:p>
            <a:pPr>
              <a:lnSpc>
                <a:spcPct val="100000"/>
              </a:lnSpc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Progress: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Introductions and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hearings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8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96508"/>
          </a:xfrm>
        </p:spPr>
        <p:txBody>
          <a:bodyPr/>
          <a:lstStyle/>
          <a:p>
            <a:pPr algn="l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Issues: Topical Support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30 lines of topics for legislation&#10;11 columns of rankings (bt member) regarding support of the topic" title="Table for Topical Support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267075" y="1408906"/>
            <a:ext cx="5657850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9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2: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Groundwater Conditions in the Metro: Ray Wuolo, Barr Engineering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Wadena County Petition Response – Jim Stark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387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Irrigation Permits &amp; Property Transfers: Jason Moeckel, DNR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Watershed Districts – Enabling Legislation &amp; Governance:  Emily Javens, Association of Watershed Districts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76044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387</TotalTime>
  <Words>222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</vt:lpstr>
      <vt:lpstr>Director’s Report: Proposed Legislative Water Policy Topics for 2020</vt:lpstr>
      <vt:lpstr>Issues: Topical Support</vt:lpstr>
      <vt:lpstr>Presentation 2:</vt:lpstr>
      <vt:lpstr>Discussion:</vt:lpstr>
      <vt:lpstr>Presentation 3:</vt:lpstr>
      <vt:lpstr>Presentation 4:</vt:lpstr>
      <vt:lpstr>Presentation 5:</vt:lpstr>
      <vt:lpstr>Announcements: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49</cp:revision>
  <dcterms:created xsi:type="dcterms:W3CDTF">2018-09-20T15:49:42Z</dcterms:created>
  <dcterms:modified xsi:type="dcterms:W3CDTF">2020-03-03T18:12:18Z</dcterms:modified>
</cp:coreProperties>
</file>